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68965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20579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3362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90693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98722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6841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62484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40701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39098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3756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30083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DF6F2-500B-4CFE-A8F6-AEE9DCEC43BF}" type="datetimeFigureOut">
              <a:rPr lang="it-CH" smtClean="0"/>
              <a:t>27.10.2026</a:t>
            </a:fld>
            <a:endParaRPr lang="it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EA4BB-83FE-4399-8070-56ACAA32B121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59825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4A95C1A-29C3-0630-A846-31DB8E03A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346"/>
            <a:ext cx="9144000" cy="672565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6F2D98-B063-EBA3-ADEB-CF3CF3FDBEA7}"/>
              </a:ext>
            </a:extLst>
          </p:cNvPr>
          <p:cNvSpPr txBox="1"/>
          <p:nvPr/>
        </p:nvSpPr>
        <p:spPr>
          <a:xfrm>
            <a:off x="3236495" y="541422"/>
            <a:ext cx="484872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CH" sz="3600" b="1" dirty="0">
                <a:solidFill>
                  <a:srgbClr val="C00000"/>
                </a:solidFill>
                <a:latin typeface="Harrington" panose="04040505050A02020702" pitchFamily="82" charset="0"/>
              </a:rPr>
              <a:t>Avvisiamo la clientela</a:t>
            </a:r>
          </a:p>
          <a:p>
            <a:pPr algn="ctr"/>
            <a:r>
              <a:rPr lang="it-CH" sz="3600" b="1" dirty="0">
                <a:solidFill>
                  <a:srgbClr val="C00000"/>
                </a:solidFill>
                <a:latin typeface="Harrington" panose="04040505050A02020702" pitchFamily="82" charset="0"/>
              </a:rPr>
              <a:t> che il ristorante rimarrà </a:t>
            </a:r>
          </a:p>
          <a:p>
            <a:pPr algn="ctr"/>
            <a:r>
              <a:rPr lang="it-CH" sz="3600" b="1" dirty="0">
                <a:solidFill>
                  <a:srgbClr val="C00000"/>
                </a:solidFill>
                <a:latin typeface="Harrington" panose="04040505050A02020702" pitchFamily="82" charset="0"/>
              </a:rPr>
              <a:t>CHIUSO</a:t>
            </a:r>
            <a:r>
              <a:rPr lang="it-CH" sz="4400" b="1" dirty="0">
                <a:solidFill>
                  <a:srgbClr val="C00000"/>
                </a:solidFill>
                <a:latin typeface="Harrington" panose="04040505050A02020702" pitchFamily="82" charset="0"/>
              </a:rPr>
              <a:t> </a:t>
            </a:r>
          </a:p>
          <a:p>
            <a:pPr algn="ctr"/>
            <a:r>
              <a:rPr lang="it-CH" sz="2800" b="1" dirty="0">
                <a:solidFill>
                  <a:srgbClr val="C00000"/>
                </a:solidFill>
                <a:latin typeface="Harrington" panose="04040505050A02020702" pitchFamily="82" charset="0"/>
              </a:rPr>
              <a:t>Il  25 dicembre 2026</a:t>
            </a:r>
          </a:p>
          <a:p>
            <a:pPr algn="ctr"/>
            <a:endParaRPr lang="it-CH" sz="2400" b="1" dirty="0">
              <a:solidFill>
                <a:srgbClr val="C00000"/>
              </a:solidFill>
              <a:latin typeface="Harrington" panose="04040505050A02020702" pitchFamily="82" charset="0"/>
            </a:endParaRPr>
          </a:p>
          <a:p>
            <a:pPr algn="ctr"/>
            <a:endParaRPr lang="it-CH" sz="2400" b="1" dirty="0">
              <a:solidFill>
                <a:srgbClr val="C00000"/>
              </a:solidFill>
              <a:latin typeface="Harrington" panose="04040505050A02020702" pitchFamily="82" charset="0"/>
            </a:endParaRPr>
          </a:p>
          <a:p>
            <a:pPr algn="ctr"/>
            <a:endParaRPr lang="it-CH" sz="2400" b="1" dirty="0">
              <a:solidFill>
                <a:srgbClr val="C00000"/>
              </a:solidFill>
              <a:latin typeface="Harrington" panose="04040505050A02020702" pitchFamily="82" charset="0"/>
            </a:endParaRPr>
          </a:p>
          <a:p>
            <a:pPr algn="ctr"/>
            <a:r>
              <a:rPr lang="it-CH" sz="2400" b="1" dirty="0">
                <a:solidFill>
                  <a:srgbClr val="C00000"/>
                </a:solidFill>
                <a:latin typeface="Harrington" panose="04040505050A02020702" pitchFamily="82" charset="0"/>
              </a:rPr>
              <a:t>Gli altri giorni saremo</a:t>
            </a:r>
            <a:endParaRPr lang="it-CH" sz="3600" b="1" dirty="0">
              <a:solidFill>
                <a:srgbClr val="C00000"/>
              </a:solidFill>
              <a:latin typeface="Harrington" panose="04040505050A02020702" pitchFamily="82" charset="0"/>
            </a:endParaRPr>
          </a:p>
          <a:p>
            <a:pPr algn="ctr"/>
            <a:r>
              <a:rPr lang="it-CH" sz="3600" b="1" dirty="0">
                <a:solidFill>
                  <a:srgbClr val="C00000"/>
                </a:solidFill>
                <a:latin typeface="Harrington" panose="04040505050A02020702" pitchFamily="82" charset="0"/>
              </a:rPr>
              <a:t>REGOLARMENTE </a:t>
            </a:r>
          </a:p>
          <a:p>
            <a:pPr algn="ctr"/>
            <a:r>
              <a:rPr lang="it-CH" sz="3600" b="1" dirty="0">
                <a:solidFill>
                  <a:srgbClr val="C00000"/>
                </a:solidFill>
                <a:latin typeface="Harrington" panose="04040505050A02020702" pitchFamily="82" charset="0"/>
              </a:rPr>
              <a:t>APERTI</a:t>
            </a:r>
          </a:p>
          <a:p>
            <a:pPr algn="ctr"/>
            <a:endParaRPr lang="it-CH" sz="3600" b="1" dirty="0">
              <a:solidFill>
                <a:srgbClr val="C00000"/>
              </a:solidFill>
              <a:latin typeface="Harrington" panose="04040505050A02020702" pitchFamily="82" charset="0"/>
            </a:endParaRPr>
          </a:p>
          <a:p>
            <a:pPr algn="ctr"/>
            <a:endParaRPr lang="it-CH" sz="3200" b="1" dirty="0">
              <a:solidFill>
                <a:srgbClr val="C00000"/>
              </a:solidFill>
              <a:latin typeface="Harrington" panose="04040505050A0202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683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19</Words>
  <Application>Microsoft Office PowerPoint</Application>
  <PresentationFormat>Presentazione su schermo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Harrington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Franchi</dc:creator>
  <cp:lastModifiedBy>Andrea Franchi</cp:lastModifiedBy>
  <cp:revision>4</cp:revision>
  <cp:lastPrinted>2025-11-08T11:26:52Z</cp:lastPrinted>
  <dcterms:created xsi:type="dcterms:W3CDTF">2025-11-08T11:22:04Z</dcterms:created>
  <dcterms:modified xsi:type="dcterms:W3CDTF">2026-10-27T20:05:10Z</dcterms:modified>
</cp:coreProperties>
</file>